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BB3E-4760-4E1F-9467-19AB42E8735F}" type="datetimeFigureOut">
              <a:rPr lang="en-US" smtClean="0"/>
              <a:t>2/21/2010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F76D-96AB-43B9-9C71-9B7B363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11914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BB3E-4760-4E1F-9467-19AB42E8735F}" type="datetimeFigureOut">
              <a:rPr lang="en-US" smtClean="0"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F76D-96AB-43B9-9C71-9B7B363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29485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6112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bg1"/>
                </a:solidFill>
                <a:effectLst/>
              </a:rPr>
              <a:t>Second convention </a:t>
            </a:r>
            <a:endParaRPr lang="en-US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08698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effectLst/>
              </a:rPr>
              <a:t>Turin, Italy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15811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smtClean="0">
                <a:solidFill>
                  <a:schemeClr val="bg1"/>
                </a:solidFill>
                <a:effectLst/>
              </a:rPr>
              <a:t>GEYC 2004</a:t>
            </a:r>
            <a:endParaRPr lang="en-GB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62558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smtClean="0">
                <a:solidFill>
                  <a:schemeClr val="bg1"/>
                </a:solidFill>
                <a:effectLst/>
              </a:rPr>
              <a:t>GEYC 2004</a:t>
            </a:r>
            <a:endParaRPr lang="en-GB" sz="4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41090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effectLst/>
              </a:rPr>
              <a:t>Alexandria, Egypt</a:t>
            </a:r>
            <a:endParaRPr lang="en-GB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12480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bg1"/>
                </a:solidFill>
                <a:effectLst/>
              </a:rPr>
              <a:t>Dubai , 2006</a:t>
            </a:r>
            <a:endParaRPr lang="en-GB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6731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409923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23440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13406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800">
        <p14:flythrough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88108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299">
        <p14:pan dir="u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/>
              </a:rPr>
              <a:t>Please</a:t>
            </a:r>
            <a:r>
              <a:rPr lang="en-US" sz="8800" b="1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endParaRPr lang="en-GB" sz="13800" b="1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520339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72268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800">
        <p14:flythrough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6488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53545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7779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600">
        <p:blinds dir="vert"/>
      </p:transition>
    </mc:Choice>
    <mc:Fallback>
      <p:transition xmlns:p14="http://schemas.microsoft.com/office/powerpoint/2007/7/12/main"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91333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500">
        <p14:flip dir="r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416750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471588872"/>
      </p:ext>
    </p:extLst>
  </p:cSld>
  <p:clrMapOvr>
    <a:masterClrMapping/>
  </p:clrMapOvr>
  <p:transition xmlns:p14="http://schemas.microsoft.com/office/powerpoint/2007/7/12/main"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66097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800">
        <p14:flythrough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43573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399">
        <p14:ripple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400067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800">
        <p14:flythrough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823192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46283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2000"/>
    </mc:Choice>
    <mc:Fallback>
      <p:transition xmlns:p14="http://schemas.microsoft.com/office/powerpoint/2007/7/12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solidFill>
                  <a:schemeClr val="bg1"/>
                </a:solidFill>
                <a:effectLst/>
                <a:cs typeface="Tahoma" pitchFamily="34" charset="0"/>
              </a:rPr>
              <a:t>   Sustainable  ? </a:t>
            </a:r>
            <a:endParaRPr lang="en-GB" sz="4800" b="1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395510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solidFill>
                  <a:schemeClr val="bg1"/>
                </a:solidFill>
                <a:effectLst/>
                <a:cs typeface="Tahoma" pitchFamily="34" charset="0"/>
              </a:rPr>
              <a:t>   Preventive   ? </a:t>
            </a:r>
            <a:endParaRPr lang="en-GB" sz="4800" b="1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29900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17687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2000"/>
    </mc:Choice>
    <mc:Fallback>
      <p:transition xmlns:p14="http://schemas.microsoft.com/office/powerpoint/2007/7/12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36458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2000"/>
    </mc:Choice>
    <mc:Fallback>
      <p:transition xmlns:p14="http://schemas.microsoft.com/office/powerpoint/2007/7/12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74155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2000"/>
    </mc:Choice>
    <mc:Fallback>
      <p:transition xmlns:p14="http://schemas.microsoft.com/office/powerpoint/2007/7/12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49882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2000"/>
    </mc:Choice>
    <mc:Fallback>
      <p:transition xmlns:p14="http://schemas.microsoft.com/office/powerpoint/2007/7/12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</a:rPr>
              <a:t>Certificate 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936835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82176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2000"/>
    </mc:Choice>
    <mc:Fallback>
      <p:transition xmlns:p14="http://schemas.microsoft.com/office/powerpoint/2007/7/12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YESBU</a:t>
            </a:r>
            <a:endParaRPr lang="en-US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88779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YESBU</a:t>
            </a:r>
            <a:endParaRPr lang="en-US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94539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8900" smtClean="0">
                <a:solidFill>
                  <a:schemeClr val="bg1"/>
                </a:solidFill>
                <a:effectLst/>
                <a:latin typeface="Microsoft Uighur" pitchFamily="2" charset="-78"/>
                <a:cs typeface="Microsoft Uighur" pitchFamily="2" charset="-78"/>
              </a:rPr>
              <a:t>تعريف</a:t>
            </a:r>
            <a:endParaRPr lang="en-US" dirty="0">
              <a:solidFill>
                <a:schemeClr val="bg1"/>
              </a:solidFill>
              <a:effectLst/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4229361888"/>
      </p:ext>
    </p:extLst>
  </p:cSld>
  <p:clrMapOvr>
    <a:masterClrMapping/>
  </p:clrMapOvr>
  <p:transition xmlns:p14="http://schemas.microsoft.com/office/powerpoint/2007/7/12/main"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8000" b="1" smtClean="0">
                <a:solidFill>
                  <a:schemeClr val="bg1"/>
                </a:solidFill>
                <a:effectLst/>
                <a:latin typeface="Microsoft Uighur" pitchFamily="2" charset="-78"/>
                <a:cs typeface="Microsoft Uighur" pitchFamily="2" charset="-78"/>
              </a:rPr>
              <a:t>تعريف</a:t>
            </a:r>
            <a:endParaRPr lang="en-US" sz="8000" b="1" dirty="0">
              <a:solidFill>
                <a:schemeClr val="bg1"/>
              </a:solidFill>
              <a:effectLst/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612910235"/>
      </p:ext>
    </p:extLst>
  </p:cSld>
  <p:clrMapOvr>
    <a:masterClrMapping/>
  </p:clrMapOvr>
  <p:transition xmlns:p14="http://schemas.microsoft.com/office/powerpoint/2007/7/12/main"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8000" smtClean="0">
                <a:solidFill>
                  <a:schemeClr val="bg1"/>
                </a:solidFill>
                <a:effectLst/>
                <a:latin typeface="Microsoft Uighur" pitchFamily="2" charset="-78"/>
                <a:cs typeface="Microsoft Uighur" pitchFamily="2" charset="-78"/>
              </a:rPr>
              <a:t>الأنشطة</a:t>
            </a:r>
            <a:endParaRPr lang="en-US" dirty="0">
              <a:solidFill>
                <a:schemeClr val="bg1"/>
              </a:solidFill>
              <a:effectLst/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686450523"/>
      </p:ext>
    </p:extLst>
  </p:cSld>
  <p:clrMapOvr>
    <a:masterClrMapping/>
  </p:clrMapOvr>
  <p:transition xmlns:p14="http://schemas.microsoft.com/office/powerpoint/2007/7/12/main"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8800" b="1" smtClean="0">
                <a:solidFill>
                  <a:schemeClr val="bg1"/>
                </a:solidFill>
                <a:effectLst/>
                <a:latin typeface="Microsoft Uighur" pitchFamily="2" charset="-78"/>
                <a:cs typeface="Microsoft Uighur" pitchFamily="2" charset="-78"/>
              </a:rPr>
              <a:t>الأنشطة</a:t>
            </a:r>
            <a:endParaRPr lang="en-US" sz="8000" b="1" dirty="0">
              <a:solidFill>
                <a:schemeClr val="bg1"/>
              </a:solidFill>
              <a:effectLst/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46673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899">
        <p14:flythrough hasBounce="1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8800" smtClean="0">
                <a:solidFill>
                  <a:schemeClr val="bg1"/>
                </a:solidFill>
                <a:effectLst/>
                <a:latin typeface="Estrangelo Edessa" pitchFamily="66" charset="0"/>
                <a:cs typeface="Estrangelo Edessa" pitchFamily="66" charset="0"/>
              </a:rPr>
              <a:t>التفاعل</a:t>
            </a:r>
            <a:endParaRPr lang="en-US" sz="8800" dirty="0">
              <a:solidFill>
                <a:schemeClr val="bg1"/>
              </a:solidFill>
              <a:effectLst/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94692500"/>
      </p:ext>
    </p:extLst>
  </p:cSld>
  <p:clrMapOvr>
    <a:masterClrMapping/>
  </p:clrMapOvr>
  <p:transition xmlns:p14="http://schemas.microsoft.com/office/powerpoint/2007/7/12/main"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8000" b="1" smtClean="0">
                <a:solidFill>
                  <a:schemeClr val="bg1"/>
                </a:solidFill>
                <a:effectLst/>
                <a:latin typeface="Estrangelo Edessa" pitchFamily="66" charset="0"/>
                <a:cs typeface="Estrangelo Edessa" pitchFamily="66" charset="0"/>
              </a:rPr>
              <a:t>التفاعل</a:t>
            </a:r>
            <a:endParaRPr lang="en-US" sz="8000" b="1" dirty="0">
              <a:solidFill>
                <a:schemeClr val="bg1"/>
              </a:solidFill>
              <a:effectLst/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96763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500">
        <p14:flip dir="r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410749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787727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439806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54778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smtClean="0">
                <a:solidFill>
                  <a:schemeClr val="bg1"/>
                </a:solidFill>
                <a:effectLst/>
              </a:rPr>
              <a:t>LYM</a:t>
            </a:r>
            <a:endParaRPr lang="en-US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59724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223333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427903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4095447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608975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226939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8000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Estrangelo Edessa" pitchFamily="66" charset="0"/>
                <a:cs typeface="Estrangelo Edessa" pitchFamily="66" charset="0"/>
              </a:rPr>
              <a:t>التعليم عن بعد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  <a:effectLst/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411313588"/>
      </p:ext>
    </p:extLst>
  </p:cSld>
  <p:clrMapOvr>
    <a:masterClrMapping/>
  </p:clrMapOvr>
  <p:transition xmlns:p14="http://schemas.microsoft.com/office/powerpoint/2007/7/12/main"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8000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Estrangelo Edessa" pitchFamily="66" charset="0"/>
                <a:cs typeface="Estrangelo Edessa" pitchFamily="66" charset="0"/>
              </a:rPr>
              <a:t>موقع المنهج باللغة العربية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  <a:effectLst/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89043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500">
        <p:split orient="vert"/>
      </p:transition>
    </mc:Choice>
    <mc:Fallback>
      <p:transition xmlns:p14="http://schemas.microsoft.com/office/powerpoint/2007/7/12/main" spd="slow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EG" sz="8000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Estrangelo Edessa" pitchFamily="66" charset="0"/>
                <a:cs typeface="Estrangelo Edessa" pitchFamily="66" charset="0"/>
              </a:rPr>
              <a:t>موقع المنهج باللغة الإنجليزية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  <a:effectLst/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85587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500">
        <p:split orient="vert"/>
      </p:transition>
    </mc:Choice>
    <mc:Fallback>
      <p:transition xmlns:p14="http://schemas.microsoft.com/office/powerpoint/2007/7/12/main" spd="slow">
        <p:split orient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760551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83684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659723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65749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64527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84570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82489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14343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If you Need Any Help in your Project …. Feel Free To Contact one of those Volunteers: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56664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l"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sz="6600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icrosoft Uighur" pitchFamily="2" charset="-78"/>
                <a:cs typeface="Microsoft Uighur" pitchFamily="2" charset="-78"/>
              </a:rPr>
              <a:t>كن معنا لنصبح المستقبل المشرق لبلدنا</a:t>
            </a:r>
            <a:endParaRPr lang="en-US" sz="6600" b="1" dirty="0">
              <a:ln w="50800"/>
              <a:solidFill>
                <a:schemeClr val="bg1">
                  <a:shade val="50000"/>
                </a:schemeClr>
              </a:solidFill>
              <a:effectLst/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872852266"/>
      </p:ext>
    </p:extLst>
  </p:cSld>
  <p:clrMapOvr>
    <a:masterClrMapping/>
  </p:clrMapOvr>
  <p:transition xmlns:p14="http://schemas.microsoft.com/office/powerpoint/2007/7/12/main" spd="slow">
    <p:pull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9320308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83003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399">
        <p14:ripple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xmlns:mc="http://schemas.openxmlformats.org/markup-compatibility/2006" xmlns:a14="http://schemas.microsoft.com/office/drawing/2007/7/7/main" val="FF0000" mc:Ignorable=""/>
                </a:solidFill>
              </a:rPr>
              <a:t>The First Presentation </a:t>
            </a:r>
            <a:endParaRPr lang="en-US" dirty="0">
              <a:solidFill>
                <a:srgbClr xmlns:mc="http://schemas.openxmlformats.org/markup-compatibility/2006" xmlns:a14="http://schemas.microsoft.com/office/drawing/2007/7/7/main" val="FF0000" mc:Ignorable="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71250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399">
        <p14:ripple/>
      </p:transition>
    </mc:Choice>
    <mc:Fallback>
      <p:transition xmlns:p14="http://schemas.microsoft.com/office/powerpoint/2007/7/12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chemeClr val="bg1"/>
                </a:solidFill>
                <a:effectLst/>
              </a:rPr>
              <a:t>First convention  </a:t>
            </a:r>
            <a:endParaRPr lang="en-US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5926588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References </a:t>
            </a:r>
            <a:endParaRPr lang="en-GB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57495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371374500"/>
      </p:ext>
    </p:extLst>
  </p:cSld>
  <p:clrMapOvr>
    <a:masterClrMapping/>
  </p:clrMapOvr>
  <p:transition xmlns:p14="http://schemas.microsoft.com/office/powerpoint/2007/7/12/main" spd="slow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6549997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183343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Lund, Sweden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53231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Lund, Sweden</a:t>
            </a:r>
            <a:endParaRPr lang="en-GB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2808941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37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Please </vt:lpstr>
      <vt:lpstr>PowerPoint Presentation</vt:lpstr>
      <vt:lpstr>YESBU</vt:lpstr>
      <vt:lpstr>LYM</vt:lpstr>
      <vt:lpstr>PowerPoint Presentation</vt:lpstr>
      <vt:lpstr>First convention  </vt:lpstr>
      <vt:lpstr>Lund, Sweden</vt:lpstr>
      <vt:lpstr>Lund, Sweden</vt:lpstr>
      <vt:lpstr>Second convention </vt:lpstr>
      <vt:lpstr>Turin, Italy</vt:lpstr>
      <vt:lpstr>GEYC 2004</vt:lpstr>
      <vt:lpstr>GEYC 2004</vt:lpstr>
      <vt:lpstr>Alexandria, Egypt</vt:lpstr>
      <vt:lpstr>Dubai , 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Sustainable  ? </vt:lpstr>
      <vt:lpstr>   Preventive   ? </vt:lpstr>
      <vt:lpstr>PowerPoint Presentation</vt:lpstr>
      <vt:lpstr>PowerPoint Presentation</vt:lpstr>
      <vt:lpstr>PowerPoint Presentation</vt:lpstr>
      <vt:lpstr>PowerPoint Presentation</vt:lpstr>
      <vt:lpstr>Certificate </vt:lpstr>
      <vt:lpstr>PowerPoint Presentation</vt:lpstr>
      <vt:lpstr>YESBU</vt:lpstr>
      <vt:lpstr>تعريف</vt:lpstr>
      <vt:lpstr>تعريف</vt:lpstr>
      <vt:lpstr>الأنشطة</vt:lpstr>
      <vt:lpstr>الأنشطة</vt:lpstr>
      <vt:lpstr>التفاعل</vt:lpstr>
      <vt:lpstr>التفاعل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التعليم عن بعد</vt:lpstr>
      <vt:lpstr>موقع المنهج باللغة العربية</vt:lpstr>
      <vt:lpstr>موقع المنهج باللغة الإنجليزية</vt:lpstr>
      <vt:lpstr>If you Need Any Help in your Project …. Feel Free To Contact one of those Volunteers:</vt:lpstr>
      <vt:lpstr>If you Need Any Help in your Project …. Feel Free To Contact one of those Volunteers:</vt:lpstr>
      <vt:lpstr>If you Need Any Help in your Project …. Feel Free To Contact one of those Volunteers:</vt:lpstr>
      <vt:lpstr>If you Need Any Help in your Project …. Feel Free To Contact one of those Volunteers:</vt:lpstr>
      <vt:lpstr>If you Need Any Help in your Project …. Feel Free To Contact one of those Volunteers:</vt:lpstr>
      <vt:lpstr>If you Need Any Help in your Project …. Feel Free To Contact one of those Volunteers:</vt:lpstr>
      <vt:lpstr>If you Need Any Help in your Project …. Feel Free To Contact one of those Volunteers:</vt:lpstr>
      <vt:lpstr>If you Need Any Help in your Project …. Feel Free To Contact one of those Volunteers:</vt:lpstr>
      <vt:lpstr>كن معنا لنصبح المستقبل المشرق لبلدنا</vt:lpstr>
      <vt:lpstr>PowerPoint Presentation</vt:lpstr>
      <vt:lpstr>PowerPoint Presentation</vt:lpstr>
      <vt:lpstr>The First Presentation </vt:lpstr>
      <vt:lpstr>References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higa</dc:creator>
  <cp:lastModifiedBy>higa</cp:lastModifiedBy>
  <cp:revision>1</cp:revision>
  <dcterms:created xsi:type="dcterms:W3CDTF">2010-02-21T17:35:45Z</dcterms:created>
  <dcterms:modified xsi:type="dcterms:W3CDTF">2010-02-21T17:35:45Z</dcterms:modified>
</cp:coreProperties>
</file>